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684" y="36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31/7/2024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6309"/>
            <a:ext cx="10693400" cy="14976216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31/7/2024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31/7/2024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31/7/2024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31/7/2024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31/7/2024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31/7/2024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31/7/2024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31/7/2024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31/7/2024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31/7/2024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31/7/2024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820292" y="4695458"/>
            <a:ext cx="91450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</a:t>
            </a:r>
            <a:r>
              <a:rPr lang="en-GB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ΕΛΛΗΝΙΚΑ ΑΚΟΥΣΤΙΚΑ ΚΕΝΤΡΑ ΑΝΩΝΥΜΗ ΕΤΑΙΡΕΙΑ ΕΜΠΟΡΙΑΣ ΑΚΟΥΣΤΙΚΩΝ ΒΑΡΗΚΟΙΑΣ που εδρεύει στην περιφέρεια </a:t>
            </a:r>
            <a:r>
              <a:rPr lang="el-GR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Ατττικής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εντάχθηκε στη δράση «Εργαλειοθήκη Ανταγωνιστικότητας» προϋπολογισμού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400 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 βελτίωση της ανταγωνιστικότητας των μικρών και πολύ μικρών επιχειρήσεων, επενδύοντας στον παραγωγικό εκσυγχρονισμό τους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την υιοθέτηση συστημάτων τυποποίησης &amp; πιστοποίησης, καθώς και σε </a:t>
            </a:r>
            <a:r>
              <a:rPr lang="el-GR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branding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και ψηφιακή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προβολή.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</a:t>
            </a:r>
            <a:r>
              <a:rPr lang="el-GR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είναι 106386,00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εκ των οποίων η δημόσια δαπάνη ανέρχεται </a:t>
            </a:r>
            <a:r>
              <a:rPr lang="el-GR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σε 53193,00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10196" y="6337126"/>
            <a:ext cx="9217024" cy="6140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 – Εξοπλισμός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Πιστοποίηση Προϊόντων – Υπηρεσιών – Διαδικασιών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Συσκευασία – Ετικέτα –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Branding</a:t>
            </a: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Ψηφιακή Προβολή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Μεταφορικά μέσα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Μισθολογικό κόστος εργαζομένων (νέο προσωπικό)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επέκταση 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εξασφάλιση 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παραγωγικότητας &amp; 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Άλλο…………………………………………………………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αποφέροντας οφέλη στην ανταγωνιστικότητα της χώρας καθώς και στην τοπική οικονομία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221</Words>
  <Application>Microsoft Office PowerPoint</Application>
  <PresentationFormat>Προσαρμογή</PresentationFormat>
  <Paragraphs>23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ΧΑΡΑΛΑΜΠΟΣ ΠΑΠΑΪΩΑΝΝΟΥ</cp:lastModifiedBy>
  <cp:revision>44</cp:revision>
  <dcterms:created xsi:type="dcterms:W3CDTF">2018-02-13T12:16:57Z</dcterms:created>
  <dcterms:modified xsi:type="dcterms:W3CDTF">2024-07-31T08:17:02Z</dcterms:modified>
</cp:coreProperties>
</file>