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684" y="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ΕΛΛΗΝΙΚΑ ΑΚΟΥΣΤΙΚΑ ΚΕΝΤΡΑ ΑΝΩΝΥΜΗ ΕΤΑΙΡΕΙΑ ΕΜΠΟΡΙΑΣ ΑΚΟΥΣΤΙΚΩΝ ΒΑΡΗΚΟΙΑΣ που εδρεύει στην περιφέρεια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Ατττικής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106386,00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53193,00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221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ΧΑΡΑΛΑΜΠΟΣ ΠΑΠΑΪΩΑΝΝΟΥ</cp:lastModifiedBy>
  <cp:revision>44</cp:revision>
  <dcterms:created xsi:type="dcterms:W3CDTF">2018-02-13T12:16:57Z</dcterms:created>
  <dcterms:modified xsi:type="dcterms:W3CDTF">2024-07-31T08:17:02Z</dcterms:modified>
</cp:coreProperties>
</file>